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4"/>
  </p:sldMasterIdLst>
  <p:notesMasterIdLst>
    <p:notesMasterId r:id="rId6"/>
  </p:notesMasterIdLst>
  <p:handoutMasterIdLst>
    <p:handoutMasterId r:id="rId7"/>
  </p:handoutMasterIdLst>
  <p:sldIdLst>
    <p:sldId id="278" r:id="rId5"/>
  </p:sldIdLst>
  <p:sldSz cx="15768638" cy="8640763"/>
  <p:notesSz cx="9144000" cy="6858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C1CF"/>
    <a:srgbClr val="A2B5DE"/>
    <a:srgbClr val="2A3770"/>
    <a:srgbClr val="9BA7D9"/>
    <a:srgbClr val="E0E6F4"/>
    <a:srgbClr val="C1CEEA"/>
    <a:srgbClr val="C7C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27" d="100"/>
          <a:sy n="127" d="100"/>
        </p:scale>
        <p:origin x="20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B012-E420-4B95-AE63-A8D98F1E9FF8}" type="datetime1">
              <a:rPr lang="es-ES" smtClean="0"/>
              <a:t>23/10/2022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83E88-2765-4140-A04D-8B1D491FFF40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28893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EC11F6-780B-4A70-BC74-0ABACE79CAA5}" type="datetime1">
              <a:rPr lang="es-ES" noProof="0" smtClean="0"/>
              <a:t>23/10/2022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460625" y="857250"/>
            <a:ext cx="422275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85210" rtl="0" eaLnBrk="1" latinLnBrk="0" hangingPunct="1">
      <a:defRPr sz="1424" kern="1200">
        <a:solidFill>
          <a:schemeClr val="tx1"/>
        </a:solidFill>
        <a:latin typeface="+mn-lt"/>
        <a:ea typeface="+mn-ea"/>
        <a:cs typeface="+mn-cs"/>
      </a:defRPr>
    </a:lvl1pPr>
    <a:lvl2pPr marL="542605" algn="l" defTabSz="1085210" rtl="0" eaLnBrk="1" latinLnBrk="0" hangingPunct="1">
      <a:defRPr sz="1424" kern="1200">
        <a:solidFill>
          <a:schemeClr val="tx1"/>
        </a:solidFill>
        <a:latin typeface="+mn-lt"/>
        <a:ea typeface="+mn-ea"/>
        <a:cs typeface="+mn-cs"/>
      </a:defRPr>
    </a:lvl2pPr>
    <a:lvl3pPr marL="1085210" algn="l" defTabSz="1085210" rtl="0" eaLnBrk="1" latinLnBrk="0" hangingPunct="1">
      <a:defRPr sz="1424" kern="1200">
        <a:solidFill>
          <a:schemeClr val="tx1"/>
        </a:solidFill>
        <a:latin typeface="+mn-lt"/>
        <a:ea typeface="+mn-ea"/>
        <a:cs typeface="+mn-cs"/>
      </a:defRPr>
    </a:lvl3pPr>
    <a:lvl4pPr marL="1627815" algn="l" defTabSz="1085210" rtl="0" eaLnBrk="1" latinLnBrk="0" hangingPunct="1">
      <a:defRPr sz="1424" kern="1200">
        <a:solidFill>
          <a:schemeClr val="tx1"/>
        </a:solidFill>
        <a:latin typeface="+mn-lt"/>
        <a:ea typeface="+mn-ea"/>
        <a:cs typeface="+mn-cs"/>
      </a:defRPr>
    </a:lvl4pPr>
    <a:lvl5pPr marL="2170420" algn="l" defTabSz="1085210" rtl="0" eaLnBrk="1" latinLnBrk="0" hangingPunct="1">
      <a:defRPr sz="1424" kern="1200">
        <a:solidFill>
          <a:schemeClr val="tx1"/>
        </a:solidFill>
        <a:latin typeface="+mn-lt"/>
        <a:ea typeface="+mn-ea"/>
        <a:cs typeface="+mn-cs"/>
      </a:defRPr>
    </a:lvl5pPr>
    <a:lvl6pPr marL="2713025" algn="l" defTabSz="1085210" rtl="0" eaLnBrk="1" latinLnBrk="0" hangingPunct="1">
      <a:defRPr sz="1424" kern="1200">
        <a:solidFill>
          <a:schemeClr val="tx1"/>
        </a:solidFill>
        <a:latin typeface="+mn-lt"/>
        <a:ea typeface="+mn-ea"/>
        <a:cs typeface="+mn-cs"/>
      </a:defRPr>
    </a:lvl6pPr>
    <a:lvl7pPr marL="3255630" algn="l" defTabSz="1085210" rtl="0" eaLnBrk="1" latinLnBrk="0" hangingPunct="1">
      <a:defRPr sz="1424" kern="1200">
        <a:solidFill>
          <a:schemeClr val="tx1"/>
        </a:solidFill>
        <a:latin typeface="+mn-lt"/>
        <a:ea typeface="+mn-ea"/>
        <a:cs typeface="+mn-cs"/>
      </a:defRPr>
    </a:lvl7pPr>
    <a:lvl8pPr marL="3798235" algn="l" defTabSz="1085210" rtl="0" eaLnBrk="1" latinLnBrk="0" hangingPunct="1">
      <a:defRPr sz="1424" kern="1200">
        <a:solidFill>
          <a:schemeClr val="tx1"/>
        </a:solidFill>
        <a:latin typeface="+mn-lt"/>
        <a:ea typeface="+mn-ea"/>
        <a:cs typeface="+mn-cs"/>
      </a:defRPr>
    </a:lvl8pPr>
    <a:lvl9pPr marL="4340840" algn="l" defTabSz="1085210" rtl="0" eaLnBrk="1" latinLnBrk="0" hangingPunct="1">
      <a:defRPr sz="14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460625" y="857250"/>
            <a:ext cx="4222750" cy="23145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7270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ABBE1-EDD4-E6A0-ABD1-8E194A4A3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1080" y="1414125"/>
            <a:ext cx="11826479" cy="3008266"/>
          </a:xfrm>
        </p:spPr>
        <p:txBody>
          <a:bodyPr anchor="b"/>
          <a:lstStyle>
            <a:lvl1pPr algn="ctr">
              <a:defRPr sz="756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2114D8-42AA-5F0D-7A61-4FD7EE8D0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1080" y="4538401"/>
            <a:ext cx="11826479" cy="2086184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72" indent="0" algn="ctr">
              <a:buNone/>
              <a:defRPr sz="2520"/>
            </a:lvl2pPr>
            <a:lvl3pPr marL="1152144" indent="0" algn="ctr">
              <a:buNone/>
              <a:defRPr sz="2268"/>
            </a:lvl3pPr>
            <a:lvl4pPr marL="1728216" indent="0" algn="ctr">
              <a:buNone/>
              <a:defRPr sz="2016"/>
            </a:lvl4pPr>
            <a:lvl5pPr marL="2304288" indent="0" algn="ctr">
              <a:buNone/>
              <a:defRPr sz="2016"/>
            </a:lvl5pPr>
            <a:lvl6pPr marL="2880360" indent="0" algn="ctr">
              <a:buNone/>
              <a:defRPr sz="2016"/>
            </a:lvl6pPr>
            <a:lvl7pPr marL="3456432" indent="0" algn="ctr">
              <a:buNone/>
              <a:defRPr sz="2016"/>
            </a:lvl7pPr>
            <a:lvl8pPr marL="4032504" indent="0" algn="ctr">
              <a:buNone/>
              <a:defRPr sz="2016"/>
            </a:lvl8pPr>
            <a:lvl9pPr marL="4608576" indent="0" algn="ctr">
              <a:buNone/>
              <a:defRPr sz="2016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853C9C-D0FA-1E78-7289-644C2B290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305C6AA-9D71-4080-8813-13E932244C60}" type="datetime1">
              <a:rPr lang="es-ES" noProof="0" smtClean="0"/>
              <a:t>23/10/2022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B438BC-3436-F92D-5B3F-AECFEF9D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D97324-584E-38E2-5EB7-0C0E9D4D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519204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4A0FB-58A9-41EF-FC2F-BE59F805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F79D758-2036-FCE2-E5D2-99054C76E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827A39-7216-B34F-FA7C-7CBA2CD6D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305C6AA-9D71-4080-8813-13E932244C60}" type="datetime1">
              <a:rPr lang="es-ES" noProof="0" smtClean="0"/>
              <a:t>23/10/2022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094EE0-2E49-F90D-BED3-3209EEA68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D80121-5562-552C-B565-E0C6AB20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491542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941625-A4EF-1957-3511-374C854E03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284431" y="460041"/>
            <a:ext cx="3400113" cy="732264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090A1E-EE9C-BD43-94AE-DC1162BE4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84094" y="460041"/>
            <a:ext cx="10003230" cy="732264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5B3879-3E8F-09CF-2718-C8A21CE85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305C6AA-9D71-4080-8813-13E932244C60}" type="datetime1">
              <a:rPr lang="es-ES" noProof="0" smtClean="0"/>
              <a:t>23/10/2022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163C0B-C6FC-B7F7-9D42-2EE6B84E6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3410EA-63D1-0C68-F0ED-6ABC6811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9624373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726ED5-F42B-BEA0-0311-075F51B34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D10C53-A31C-136F-5638-A9BE85A8A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44A959-3D43-A61D-C99E-47C099843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305C6AA-9D71-4080-8813-13E932244C60}" type="datetime1">
              <a:rPr lang="es-ES" noProof="0" smtClean="0"/>
              <a:t>23/10/2022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8B6899-1E48-8EEE-3955-369BF9831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328FEA-E0D4-3E9C-A934-DF6DB947D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360569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63582-AC94-CFBA-8E01-86BED84B4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881" y="2154191"/>
            <a:ext cx="13600450" cy="3594317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D85030-5439-9AB5-7A0F-CAC2CD2DB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881" y="5782512"/>
            <a:ext cx="13600450" cy="189016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1pPr>
            <a:lvl2pPr marL="576072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144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21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28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432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50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57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95388F-9A33-8A34-5CBC-0D57D625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4CEA549-D5CD-4EAF-92DD-F120BAE2B00B}" type="datetime1">
              <a:rPr lang="es-ES" noProof="0" smtClean="0"/>
              <a:t>23/10/2022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3112F5-04DB-8180-3BC7-57A52A30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412514-468E-D3FE-A70C-5858803A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2876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978E3-CD29-4A20-366E-17BB3568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3A845D-D500-A6D8-8FA0-42B21413F7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4094" y="2300203"/>
            <a:ext cx="6701671" cy="548248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C7C920-E8B7-A6B6-5622-17D2799B1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82873" y="2300203"/>
            <a:ext cx="6701671" cy="548248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0F00DE-0513-0EE3-CCA4-3DD1CBEA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305C6AA-9D71-4080-8813-13E932244C60}" type="datetime1">
              <a:rPr lang="es-ES" noProof="0" smtClean="0"/>
              <a:t>23/10/2022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5DBA63-96E4-B7D9-E7A1-FB620D70F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04EC0E-C548-1CA3-41E8-488B0F98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726189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2C36A-5486-C3E3-004F-CA5CA20DF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148" y="460041"/>
            <a:ext cx="13600450" cy="167014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616E4B-E102-4831-CA06-CC551AB43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149" y="2118188"/>
            <a:ext cx="6670872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A5F41C-5C33-1E91-E4B0-3CAE6C46C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6149" y="3156278"/>
            <a:ext cx="6670872" cy="46424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6940FD7-FB49-D279-2925-ABB5F4D906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82873" y="2118188"/>
            <a:ext cx="6703725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AC4635E-E963-7AF7-FF61-BB3986B2B7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82873" y="3156278"/>
            <a:ext cx="6703725" cy="46424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67D5077-7B17-A0B1-2DF8-5DDCB4DED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E704EA-5CB1-494A-9524-E0FAE6BBE6C4}" type="datetime1">
              <a:rPr lang="es-ES" noProof="0" smtClean="0"/>
              <a:t>23/10/2022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99683D-1A62-67B7-6C2B-F65FB8257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82B3AF8-6B40-1600-8013-4FC48093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54094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DD528-C797-E3C8-A9FD-26D2C3CF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74E6AD6-4CE3-C10D-CF81-D7F98CB47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E842E49-C804-4EEC-9941-A438EC0B005D}" type="datetime1">
              <a:rPr lang="es-ES" noProof="0" smtClean="0"/>
              <a:t>23/10/2022</a:t>
            </a:fld>
            <a:endParaRPr lang="es-ES" noProof="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2B3089-64F8-25FF-AA56-477831EF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D8EC10-DD6B-2CAB-6A6D-E85BC3568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93571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3F9E852-0283-9F2E-4946-6DAE95E47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0CB7135-DC88-46C5-8577-B4652D9D518F}" type="datetime1">
              <a:rPr lang="es-ES" noProof="0" smtClean="0"/>
              <a:t>23/10/2022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226DF8B-EC12-BB77-EEF2-CF18D1F02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8A8F4E-7314-D1DB-357A-09A2C9041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8201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218CB-B22C-D70C-95F6-41FDA712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148" y="576051"/>
            <a:ext cx="5085796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D18D6E-74F8-1A8F-391D-C5B12D293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725" y="1244111"/>
            <a:ext cx="7982873" cy="6140542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D03155-C9F4-7933-3FF4-7037B9858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6148" y="2592229"/>
            <a:ext cx="5085796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C25056-7FBA-3448-BBC6-7CCC01A86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B0BDDAF-5FB4-4645-B812-33656A6F2B85}" type="datetime1">
              <a:rPr lang="es-ES" noProof="0" smtClean="0"/>
              <a:t>23/10/2022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114E4C-AA4B-A49E-E677-5A9284590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E3E1AA5-30C7-D705-6E80-C85E4756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0808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E5694-BB3B-0AC4-60A4-44C0D0D68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148" y="576051"/>
            <a:ext cx="5085796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E6632D-501C-8E60-8216-C99062519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03725" y="1244111"/>
            <a:ext cx="7982873" cy="6140542"/>
          </a:xfrm>
        </p:spPr>
        <p:txBody>
          <a:bodyPr/>
          <a:lstStyle>
            <a:lvl1pPr marL="0" indent="0">
              <a:buNone/>
              <a:defRPr sz="4032"/>
            </a:lvl1pPr>
            <a:lvl2pPr marL="576072" indent="0">
              <a:buNone/>
              <a:defRPr sz="3528"/>
            </a:lvl2pPr>
            <a:lvl3pPr marL="1152144" indent="0">
              <a:buNone/>
              <a:defRPr sz="3024"/>
            </a:lvl3pPr>
            <a:lvl4pPr marL="1728216" indent="0">
              <a:buNone/>
              <a:defRPr sz="2520"/>
            </a:lvl4pPr>
            <a:lvl5pPr marL="2304288" indent="0">
              <a:buNone/>
              <a:defRPr sz="2520"/>
            </a:lvl5pPr>
            <a:lvl6pPr marL="2880360" indent="0">
              <a:buNone/>
              <a:defRPr sz="2520"/>
            </a:lvl6pPr>
            <a:lvl7pPr marL="3456432" indent="0">
              <a:buNone/>
              <a:defRPr sz="2520"/>
            </a:lvl7pPr>
            <a:lvl8pPr marL="4032504" indent="0">
              <a:buNone/>
              <a:defRPr sz="2520"/>
            </a:lvl8pPr>
            <a:lvl9pPr marL="4608576" indent="0">
              <a:buNone/>
              <a:defRPr sz="252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ECEBE9-8834-F3A8-A5FF-597A61452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6148" y="2592229"/>
            <a:ext cx="5085796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FF7FDCA-3E62-0849-1A04-9FB7F6156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305C6AA-9D71-4080-8813-13E932244C60}" type="datetime1">
              <a:rPr lang="es-ES" noProof="0" smtClean="0"/>
              <a:t>23/10/2022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0A3901-DE05-40DE-A135-058D2C3F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D0B5AC5-0758-EBD4-CE7B-62AD07870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3142869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8861C6-1666-D601-72F4-3AE6C104A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94" y="460041"/>
            <a:ext cx="13600450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DFEC9C-16CC-AB3F-36FC-F36A88D69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094" y="2300203"/>
            <a:ext cx="13600450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2BFCE3-A0FF-AF1E-EEB9-8697CB2740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4094" y="8008708"/>
            <a:ext cx="3547944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305C6AA-9D71-4080-8813-13E932244C60}" type="datetime1">
              <a:rPr lang="es-ES" noProof="0" smtClean="0"/>
              <a:t>23/10/2022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F613FB-E67B-95C4-339B-68DE7CF78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23362" y="8008708"/>
            <a:ext cx="5321915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AC2F6A-9AD1-A056-AB5C-70B9F0EFF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6600" y="8008708"/>
            <a:ext cx="3547944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96589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sldNum="0" hdr="0" ftr="0" dt="0"/>
  <p:txStyles>
    <p:titleStyle>
      <a:lvl1pPr algn="l" defTabSz="1152144" rtl="0" eaLnBrk="1" latinLnBrk="0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1152144" rtl="0" eaLnBrk="1" latinLnBrk="0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108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252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612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5.wdp"/><Relationship Id="rId18" Type="http://schemas.openxmlformats.org/officeDocument/2006/relationships/image" Target="../media/image9.png"/><Relationship Id="rId3" Type="http://schemas.openxmlformats.org/officeDocument/2006/relationships/image" Target="../media/image1.jpeg"/><Relationship Id="rId21" Type="http://schemas.microsoft.com/office/2007/relationships/hdphoto" Target="../media/hdphoto9.wdp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17" Type="http://schemas.microsoft.com/office/2007/relationships/hdphoto" Target="../media/hdphoto7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23" Type="http://schemas.microsoft.com/office/2007/relationships/hdphoto" Target="../media/hdphoto10.wdp"/><Relationship Id="rId10" Type="http://schemas.openxmlformats.org/officeDocument/2006/relationships/image" Target="../media/image5.png"/><Relationship Id="rId19" Type="http://schemas.microsoft.com/office/2007/relationships/hdphoto" Target="../media/hdphoto8.wdp"/><Relationship Id="rId4" Type="http://schemas.openxmlformats.org/officeDocument/2006/relationships/image" Target="../media/image2.png"/><Relationship Id="rId9" Type="http://schemas.microsoft.com/office/2007/relationships/hdphoto" Target="../media/hdphoto3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Conector: curvado 177">
            <a:extLst>
              <a:ext uri="{FF2B5EF4-FFF2-40B4-BE49-F238E27FC236}">
                <a16:creationId xmlns:a16="http://schemas.microsoft.com/office/drawing/2014/main" id="{1A4A6A05-7D54-6CC3-FD10-492500E5B5D7}"/>
              </a:ext>
            </a:extLst>
          </p:cNvPr>
          <p:cNvCxnSpPr>
            <a:cxnSpLocks/>
          </p:cNvCxnSpPr>
          <p:nvPr/>
        </p:nvCxnSpPr>
        <p:spPr>
          <a:xfrm rot="10800000">
            <a:off x="5325402" y="4671918"/>
            <a:ext cx="1650558" cy="735846"/>
          </a:xfrm>
          <a:prstGeom prst="curvedConnector3">
            <a:avLst>
              <a:gd name="adj1" fmla="val 63296"/>
            </a:avLst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1" name="Conector: curvado 160">
            <a:extLst>
              <a:ext uri="{FF2B5EF4-FFF2-40B4-BE49-F238E27FC236}">
                <a16:creationId xmlns:a16="http://schemas.microsoft.com/office/drawing/2014/main" id="{DC318354-21FC-AF6B-7863-9F26A936703B}"/>
              </a:ext>
            </a:extLst>
          </p:cNvPr>
          <p:cNvCxnSpPr>
            <a:cxnSpLocks/>
            <a:stCxn id="13" idx="3"/>
            <a:endCxn id="29" idx="2"/>
          </p:cNvCxnSpPr>
          <p:nvPr/>
        </p:nvCxnSpPr>
        <p:spPr>
          <a:xfrm flipH="1" flipV="1">
            <a:off x="5546707" y="3233000"/>
            <a:ext cx="1025123" cy="829878"/>
          </a:xfrm>
          <a:prstGeom prst="curvedConnector4">
            <a:avLst>
              <a:gd name="adj1" fmla="val -22300"/>
              <a:gd name="adj2" fmla="val 63305"/>
            </a:avLst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78D26841-3076-4336-D212-BC5B3121E36A}"/>
              </a:ext>
            </a:extLst>
          </p:cNvPr>
          <p:cNvSpPr/>
          <p:nvPr/>
        </p:nvSpPr>
        <p:spPr>
          <a:xfrm>
            <a:off x="6403051" y="3842040"/>
            <a:ext cx="3189829" cy="1732147"/>
          </a:xfrm>
          <a:custGeom>
            <a:avLst/>
            <a:gdLst>
              <a:gd name="connsiteX0" fmla="*/ 491509 w 3189829"/>
              <a:gd name="connsiteY0" fmla="*/ 1511755 h 1732147"/>
              <a:gd name="connsiteX1" fmla="*/ 3086791 w 3189829"/>
              <a:gd name="connsiteY1" fmla="*/ 1596920 h 1732147"/>
              <a:gd name="connsiteX2" fmla="*/ 2427885 w 3189829"/>
              <a:gd name="connsiteY2" fmla="*/ 135673 h 1732147"/>
              <a:gd name="connsiteX3" fmla="*/ 168779 w 3189829"/>
              <a:gd name="connsiteY3" fmla="*/ 220838 h 1732147"/>
              <a:gd name="connsiteX4" fmla="*/ 491509 w 3189829"/>
              <a:gd name="connsiteY4" fmla="*/ 1511755 h 173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9829" h="1732147">
                <a:moveTo>
                  <a:pt x="491509" y="1511755"/>
                </a:moveTo>
                <a:cubicBezTo>
                  <a:pt x="977844" y="1741102"/>
                  <a:pt x="2764062" y="1826267"/>
                  <a:pt x="3086791" y="1596920"/>
                </a:cubicBezTo>
                <a:cubicBezTo>
                  <a:pt x="3409520" y="1367573"/>
                  <a:pt x="2914220" y="365020"/>
                  <a:pt x="2427885" y="135673"/>
                </a:cubicBezTo>
                <a:cubicBezTo>
                  <a:pt x="1941550" y="-93674"/>
                  <a:pt x="492255" y="-10003"/>
                  <a:pt x="168779" y="220838"/>
                </a:cubicBezTo>
                <a:cubicBezTo>
                  <a:pt x="-154697" y="451679"/>
                  <a:pt x="5174" y="1282408"/>
                  <a:pt x="491509" y="1511755"/>
                </a:cubicBezTo>
                <a:close/>
              </a:path>
            </a:pathLst>
          </a:custGeom>
          <a:gradFill>
            <a:gsLst>
              <a:gs pos="0">
                <a:srgbClr val="A2B5DE"/>
              </a:gs>
              <a:gs pos="65000">
                <a:srgbClr val="9BA7D9"/>
              </a:gs>
              <a:gs pos="100000">
                <a:srgbClr val="2A3770"/>
              </a:gs>
            </a:gsLst>
            <a:lin ang="5400000" scaled="1"/>
          </a:gradFill>
          <a:ln>
            <a:solidFill>
              <a:srgbClr val="9EC1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CB45ED3-C473-20D1-FF03-1118B2B1C673}"/>
              </a:ext>
            </a:extLst>
          </p:cNvPr>
          <p:cNvSpPr/>
          <p:nvPr/>
        </p:nvSpPr>
        <p:spPr>
          <a:xfrm>
            <a:off x="7791954" y="3858716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airwater Script" panose="020B0604020202020204" pitchFamily="2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83B669E4-BEAE-5569-C090-0F1BDA78F833}"/>
              </a:ext>
            </a:extLst>
          </p:cNvPr>
          <p:cNvGrpSpPr/>
          <p:nvPr/>
        </p:nvGrpSpPr>
        <p:grpSpPr>
          <a:xfrm>
            <a:off x="6520466" y="3997196"/>
            <a:ext cx="2728445" cy="1324706"/>
            <a:chOff x="6641072" y="4070854"/>
            <a:chExt cx="2531818" cy="1248360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55B00BCC-B416-FB80-F409-B9A5B4FD8E6A}"/>
                </a:ext>
              </a:extLst>
            </p:cNvPr>
            <p:cNvSpPr/>
            <p:nvPr/>
          </p:nvSpPr>
          <p:spPr>
            <a:xfrm>
              <a:off x="7960295" y="4884156"/>
              <a:ext cx="1212595" cy="43505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400" b="0" cap="none" spc="0" dirty="0">
                  <a:ln w="0"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vocado" panose="020B0603050302020204" pitchFamily="34" charset="0"/>
                </a:rPr>
                <a:t>Senses</a:t>
              </a:r>
              <a:endParaRPr lang="es-ES" sz="3600" b="0" cap="none" spc="0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ocado" panose="020B0603050302020204" pitchFamily="34" charset="0"/>
              </a:endParaRP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9161D7EA-56F9-3F1B-AC6C-83023BE6DA3A}"/>
                </a:ext>
              </a:extLst>
            </p:cNvPr>
            <p:cNvSpPr/>
            <p:nvPr/>
          </p:nvSpPr>
          <p:spPr>
            <a:xfrm>
              <a:off x="8289157" y="4400683"/>
              <a:ext cx="44755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b="0" cap="none" spc="0" dirty="0">
                  <a:ln w="0"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adysta - Personal Use" panose="02000500000000000000" pitchFamily="50" charset="0"/>
                </a:rPr>
                <a:t>of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7BD00E11-421D-61C2-267A-F7654BBB76F6}"/>
                </a:ext>
              </a:extLst>
            </p:cNvPr>
            <p:cNvSpPr/>
            <p:nvPr/>
          </p:nvSpPr>
          <p:spPr>
            <a:xfrm>
              <a:off x="6641072" y="4070854"/>
              <a:ext cx="1696273" cy="6670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4000" b="0" cap="none" spc="0" dirty="0">
                  <a:ln w="0"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ugar Bloom Demo" pitchFamily="2" charset="0"/>
                </a:rPr>
                <a:t>Internet</a:t>
              </a:r>
              <a:endParaRPr lang="es-ES" sz="4800" b="0" cap="none" spc="0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ugar Bloom Demo" pitchFamily="2" charset="0"/>
              </a:endParaRPr>
            </a:p>
          </p:txBody>
        </p:sp>
      </p:grpSp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4A6D664D-76F5-01F4-1163-476704FC6596}"/>
              </a:ext>
            </a:extLst>
          </p:cNvPr>
          <p:cNvCxnSpPr>
            <a:cxnSpLocks/>
            <a:stCxn id="13" idx="1"/>
            <a:endCxn id="31" idx="0"/>
          </p:cNvCxnSpPr>
          <p:nvPr/>
        </p:nvCxnSpPr>
        <p:spPr>
          <a:xfrm flipV="1">
            <a:off x="9489842" y="3548658"/>
            <a:ext cx="1671888" cy="1890302"/>
          </a:xfrm>
          <a:prstGeom prst="curvedConnector4">
            <a:avLst>
              <a:gd name="adj1" fmla="val 21625"/>
              <a:gd name="adj2" fmla="val 112093"/>
            </a:avLst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2803497-5A10-FEC9-75B8-F7DACB19C436}"/>
              </a:ext>
            </a:extLst>
          </p:cNvPr>
          <p:cNvSpPr/>
          <p:nvPr/>
        </p:nvSpPr>
        <p:spPr>
          <a:xfrm>
            <a:off x="4575928" y="2309670"/>
            <a:ext cx="19415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hicken Quiche" panose="02000600000000000000" pitchFamily="2" charset="0"/>
              </a:rPr>
              <a:t>Tacto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E6BD40C2-76B9-7A92-80EA-669B8A1B3AB9}"/>
              </a:ext>
            </a:extLst>
          </p:cNvPr>
          <p:cNvSpPr/>
          <p:nvPr/>
        </p:nvSpPr>
        <p:spPr>
          <a:xfrm>
            <a:off x="7717046" y="2126570"/>
            <a:ext cx="22589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hicken Quiche" panose="02000600000000000000" pitchFamily="2" charset="0"/>
              </a:rPr>
              <a:t>Olfato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FC0521F-E017-C6B2-C79D-C6395B893376}"/>
              </a:ext>
            </a:extLst>
          </p:cNvPr>
          <p:cNvSpPr/>
          <p:nvPr/>
        </p:nvSpPr>
        <p:spPr>
          <a:xfrm>
            <a:off x="10315985" y="3548658"/>
            <a:ext cx="16914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hicken Quiche" panose="02000600000000000000" pitchFamily="2" charset="0"/>
              </a:rPr>
              <a:t>Vista</a:t>
            </a:r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798D730E-B9AC-2519-4168-401AC5220FFE}"/>
              </a:ext>
            </a:extLst>
          </p:cNvPr>
          <p:cNvSpPr/>
          <p:nvPr/>
        </p:nvSpPr>
        <p:spPr>
          <a:xfrm>
            <a:off x="3844685" y="4135672"/>
            <a:ext cx="13612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hicken Quiche" panose="02000600000000000000" pitchFamily="2" charset="0"/>
              </a:rPr>
              <a:t>Oído</a:t>
            </a:r>
            <a:endParaRPr lang="es-ES" sz="5400" b="0" cap="none" spc="0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hicken Quiche" panose="02000600000000000000" pitchFamily="2" charset="0"/>
            </a:endParaRPr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25659241-9181-079D-0F96-726F180D6414}"/>
              </a:ext>
            </a:extLst>
          </p:cNvPr>
          <p:cNvSpPr/>
          <p:nvPr/>
        </p:nvSpPr>
        <p:spPr>
          <a:xfrm>
            <a:off x="5561894" y="5771185"/>
            <a:ext cx="19094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hicken Quiche" panose="02000600000000000000" pitchFamily="2" charset="0"/>
              </a:rPr>
              <a:t>Gusto</a:t>
            </a:r>
          </a:p>
        </p:txBody>
      </p:sp>
      <p:sp>
        <p:nvSpPr>
          <p:cNvPr id="133" name="AutoShape 2" descr="Birthady fotos de stock, imágenes de Birthady sin royalties | Depositphotos">
            <a:extLst>
              <a:ext uri="{FF2B5EF4-FFF2-40B4-BE49-F238E27FC236}">
                <a16:creationId xmlns:a16="http://schemas.microsoft.com/office/drawing/2014/main" id="{2A9674FF-A94C-D05A-DEA3-F9232A7329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31125" y="41671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139" name="Imagen 138">
            <a:extLst>
              <a:ext uri="{FF2B5EF4-FFF2-40B4-BE49-F238E27FC236}">
                <a16:creationId xmlns:a16="http://schemas.microsoft.com/office/drawing/2014/main" id="{A7620B2F-E5FD-0D63-B212-97FFD3FD2A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0333" y1="36272" x2="10333" y2="36272"/>
                        <a14:backgroundMark x1="7667" y1="35768" x2="7667" y2="35768"/>
                        <a14:backgroundMark x1="10833" y1="63980" x2="10833" y2="63980"/>
                        <a14:backgroundMark x1="88667" y1="40806" x2="88667" y2="40806"/>
                        <a14:backgroundMark x1="8000" y1="35768" x2="8000" y2="35768"/>
                        <a14:backgroundMark x1="8000" y1="35768" x2="8000" y2="35768"/>
                      </a14:backgroundRemoval>
                    </a14:imgEffect>
                  </a14:imgLayer>
                </a14:imgProps>
              </a:ext>
            </a:extLst>
          </a:blip>
          <a:srcRect l="9671" t="21538" r="11043" b="25302"/>
          <a:stretch/>
        </p:blipFill>
        <p:spPr>
          <a:xfrm>
            <a:off x="8492499" y="486724"/>
            <a:ext cx="2937332" cy="1724388"/>
          </a:xfrm>
          <a:prstGeom prst="rect">
            <a:avLst/>
          </a:prstGeom>
        </p:spPr>
      </p:pic>
      <p:pic>
        <p:nvPicPr>
          <p:cNvPr id="141" name="Imagen 140">
            <a:extLst>
              <a:ext uri="{FF2B5EF4-FFF2-40B4-BE49-F238E27FC236}">
                <a16:creationId xmlns:a16="http://schemas.microsoft.com/office/drawing/2014/main" id="{C18B41FB-8A63-BA64-347E-A52B1225AF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24" b="89673" l="8500" r="93000">
                        <a14:foregroundMark x1="8500" y1="31486" x2="8500" y2="31486"/>
                        <a14:foregroundMark x1="10167" y1="30227" x2="10167" y2="30227"/>
                        <a14:foregroundMark x1="10833" y1="54660" x2="9167" y2="54408"/>
                        <a14:foregroundMark x1="90333" y1="39547" x2="90333" y2="39547"/>
                        <a14:foregroundMark x1="89333" y1="60705" x2="89333" y2="60705"/>
                        <a14:foregroundMark x1="93000" y1="60957" x2="93000" y2="60957"/>
                        <a14:backgroundMark x1="11000" y1="47607" x2="11000" y2="47607"/>
                        <a14:backgroundMark x1="10500" y1="50126" x2="10500" y2="50126"/>
                        <a14:backgroundMark x1="11000" y1="35768" x2="11000" y2="35768"/>
                        <a14:backgroundMark x1="10833" y1="32997" x2="9833" y2="32494"/>
                        <a14:backgroundMark x1="11333" y1="67506" x2="11333" y2="67506"/>
                        <a14:backgroundMark x1="12167" y1="65491" x2="12167" y2="65491"/>
                        <a14:backgroundMark x1="90833" y1="45592" x2="90833" y2="45592"/>
                        <a14:backgroundMark x1="89333" y1="45088" x2="89333" y2="45088"/>
                        <a14:backgroundMark x1="96000" y1="43829" x2="96000" y2="43829"/>
                        <a14:backgroundMark x1="92833" y1="42569" x2="92833" y2="42569"/>
                        <a14:backgroundMark x1="91500" y1="60202" x2="91500" y2="60202"/>
                        <a14:backgroundMark x1="95167" y1="61209" x2="95167" y2="61209"/>
                        <a14:backgroundMark x1="5500" y1="34257" x2="6333" y2="34509"/>
                        <a14:backgroundMark x1="6000" y1="55668" x2="7500" y2="56423"/>
                      </a14:backgroundRemoval>
                    </a14:imgEffect>
                  </a14:imgLayer>
                </a14:imgProps>
              </a:ext>
            </a:extLst>
          </a:blip>
          <a:srcRect l="10506" t="21538" r="8231" b="25696"/>
          <a:stretch/>
        </p:blipFill>
        <p:spPr>
          <a:xfrm>
            <a:off x="10366927" y="4347196"/>
            <a:ext cx="3385592" cy="2233211"/>
          </a:xfrm>
          <a:prstGeom prst="rect">
            <a:avLst/>
          </a:prstGeom>
        </p:spPr>
      </p:pic>
      <p:pic>
        <p:nvPicPr>
          <p:cNvPr id="144" name="Imagen 143">
            <a:extLst>
              <a:ext uri="{FF2B5EF4-FFF2-40B4-BE49-F238E27FC236}">
                <a16:creationId xmlns:a16="http://schemas.microsoft.com/office/drawing/2014/main" id="{85FEDF50-1501-18D6-0673-563BE98B78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1892" t="15208" r="12497" b="24783"/>
          <a:stretch/>
        </p:blipFill>
        <p:spPr>
          <a:xfrm>
            <a:off x="1543964" y="4866032"/>
            <a:ext cx="3049667" cy="1737703"/>
          </a:xfrm>
          <a:prstGeom prst="rect">
            <a:avLst/>
          </a:prstGeom>
        </p:spPr>
      </p:pic>
      <p:pic>
        <p:nvPicPr>
          <p:cNvPr id="145" name="Imagen 144">
            <a:extLst>
              <a:ext uri="{FF2B5EF4-FFF2-40B4-BE49-F238E27FC236}">
                <a16:creationId xmlns:a16="http://schemas.microsoft.com/office/drawing/2014/main" id="{AD62ED6B-42B4-8D69-90AA-CA5E49B359D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10385" y1="49408" x2="10385" y2="49408"/>
                        <a14:backgroundMark x1="10154" y1="43787" x2="10154" y2="43787"/>
                        <a14:backgroundMark x1="10385" y1="57692" x2="10385" y2="57692"/>
                        <a14:backgroundMark x1="90154" y1="41716" x2="90154" y2="41716"/>
                        <a14:backgroundMark x1="89385" y1="42160" x2="89385" y2="42160"/>
                        <a14:backgroundMark x1="89385" y1="34467" x2="89385" y2="34467"/>
                        <a14:backgroundMark x1="89923" y1="83580" x2="89923" y2="83580"/>
                        <a14:backgroundMark x1="10923" y1="78107" x2="10923" y2="78107"/>
                        <a14:backgroundMark x1="9615" y1="78107" x2="10385" y2="78846"/>
                        <a14:backgroundMark x1="10769" y1="49408" x2="10769" y2="49408"/>
                        <a14:backgroundMark x1="11846" y1="38905" x2="11846" y2="38905"/>
                        <a14:backgroundMark x1="12385" y1="37870" x2="12385" y2="37870"/>
                        <a14:backgroundMark x1="14154" y1="35207" x2="14385" y2="37278"/>
                        <a14:backgroundMark x1="14385" y1="37426" x2="14615" y2="42308"/>
                        <a14:backgroundMark x1="14615" y1="42604" x2="14615" y2="42604"/>
                        <a14:backgroundMark x1="11615" y1="60355" x2="11231" y2="68787"/>
                        <a14:backgroundMark x1="10462" y1="75592" x2="11846" y2="81657"/>
                        <a14:backgroundMark x1="90000" y1="47485" x2="90231" y2="57101"/>
                        <a14:backgroundMark x1="90231" y1="57101" x2="90769" y2="58728"/>
                        <a14:backgroundMark x1="90308" y1="68047" x2="88000" y2="74852"/>
                        <a14:backgroundMark x1="88000" y1="74852" x2="89615" y2="80621"/>
                        <a14:backgroundMark x1="90000" y1="20266" x2="90000" y2="31213"/>
                      </a14:backgroundRemoval>
                    </a14:imgEffect>
                    <a14:imgEffect>
                      <a14:artisticFilmGrain/>
                    </a14:imgEffect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9430" t="10525" r="8706" b="7553"/>
          <a:stretch/>
        </p:blipFill>
        <p:spPr>
          <a:xfrm>
            <a:off x="2531296" y="634610"/>
            <a:ext cx="3313811" cy="1724388"/>
          </a:xfrm>
          <a:prstGeom prst="rect">
            <a:avLst/>
          </a:prstGeom>
        </p:spPr>
      </p:pic>
      <p:cxnSp>
        <p:nvCxnSpPr>
          <p:cNvPr id="152" name="Conector: curvado 151">
            <a:extLst>
              <a:ext uri="{FF2B5EF4-FFF2-40B4-BE49-F238E27FC236}">
                <a16:creationId xmlns:a16="http://schemas.microsoft.com/office/drawing/2014/main" id="{9A44745D-F379-C533-00B1-22C8ACCC6074}"/>
              </a:ext>
            </a:extLst>
          </p:cNvPr>
          <p:cNvCxnSpPr>
            <a:cxnSpLocks/>
            <a:stCxn id="13" idx="2"/>
            <a:endCxn id="30" idx="2"/>
          </p:cNvCxnSpPr>
          <p:nvPr/>
        </p:nvCxnSpPr>
        <p:spPr>
          <a:xfrm flipV="1">
            <a:off x="8830936" y="3049900"/>
            <a:ext cx="15586" cy="927813"/>
          </a:xfrm>
          <a:prstGeom prst="curvedConnector4">
            <a:avLst>
              <a:gd name="adj1" fmla="val 1466701"/>
              <a:gd name="adj2" fmla="val 57311"/>
            </a:avLst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5" name="Conector: curvado 184">
            <a:extLst>
              <a:ext uri="{FF2B5EF4-FFF2-40B4-BE49-F238E27FC236}">
                <a16:creationId xmlns:a16="http://schemas.microsoft.com/office/drawing/2014/main" id="{AE328BF7-AFF1-B989-4D76-3CF27359AD26}"/>
              </a:ext>
            </a:extLst>
          </p:cNvPr>
          <p:cNvCxnSpPr>
            <a:cxnSpLocks/>
            <a:stCxn id="13" idx="1"/>
            <a:endCxn id="97" idx="3"/>
          </p:cNvCxnSpPr>
          <p:nvPr/>
        </p:nvCxnSpPr>
        <p:spPr>
          <a:xfrm flipH="1">
            <a:off x="7471391" y="5438960"/>
            <a:ext cx="2018451" cy="793890"/>
          </a:xfrm>
          <a:prstGeom prst="curvedConnector3">
            <a:avLst>
              <a:gd name="adj1" fmla="val -16430"/>
            </a:avLst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7" name="Imagen 186">
            <a:extLst>
              <a:ext uri="{FF2B5EF4-FFF2-40B4-BE49-F238E27FC236}">
                <a16:creationId xmlns:a16="http://schemas.microsoft.com/office/drawing/2014/main" id="{8DA61233-E84A-6B5B-2347-F5A21004A63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8667" r="95333">
                        <a14:foregroundMark x1="9397" y1="32667" x2="9349" y2="33667"/>
                        <a14:foregroundMark x1="9458" y1="31377" x2="9397" y2="32667"/>
                        <a14:foregroundMark x1="87602" y1="43761" x2="87111" y2="44000"/>
                        <a14:backgroundMark x1="10345" y1="43422" x2="10667" y2="49333"/>
                        <a14:backgroundMark x1="9835" y1="34054" x2="10052" y2="38034"/>
                        <a14:backgroundMark x1="10667" y1="56333" x2="11333" y2="57333"/>
                        <a14:backgroundMark x1="90889" y1="34000" x2="90417" y2="35415"/>
                        <a14:backgroundMark x1="89625" y1="48741" x2="87778" y2="53667"/>
                        <a14:backgroundMark x1="90222" y1="64000" x2="86889" y2="64333"/>
                        <a14:backgroundMark x1="86889" y1="64333" x2="86889" y2="64333"/>
                        <a14:backgroundMark x1="90222" y1="74000" x2="86889" y2="79667"/>
                        <a14:backgroundMark x1="80667" y1="80667" x2="87333" y2="80000"/>
                        <a14:backgroundMark x1="12889" y1="67667" x2="28889" y2="68000"/>
                        <a14:backgroundMark x1="28889" y1="68000" x2="36667" y2="72000"/>
                        <a14:backgroundMark x1="57556" y1="76333" x2="63778" y2="77000"/>
                        <a14:backgroundMark x1="24000" y1="23333" x2="33556" y2="25333"/>
                        <a14:backgroundMark x1="52889" y1="26667" x2="68444" y2="26667"/>
                        <a14:backgroundMark x1="4444" y1="31333" x2="6667" y2="34667"/>
                        <a14:backgroundMark x1="6222" y1="48667" x2="8000" y2="54000"/>
                        <a14:backgroundMark x1="9111" y1="63000" x2="10667" y2="57333"/>
                        <a14:backgroundMark x1="98444" y1="35667" x2="97111" y2="43000"/>
                        <a14:backgroundMark x1="94444" y1="43333" x2="91556" y2="35667"/>
                        <a14:backgroundMark x1="89778" y1="51000" x2="95111" y2="58333"/>
                        <a14:backgroundMark x1="90889" y1="64333" x2="95111" y2="58667"/>
                        <a14:backgroundMark x1="91556" y1="66333" x2="93333" y2="77667"/>
                        <a14:backgroundMark x1="8222" y1="26333" x2="8222" y2="26333"/>
                        <a14:backgroundMark x1="8889" y1="27667" x2="8889" y2="27667"/>
                        <a14:backgroundMark x1="8667" y1="31333" x2="9556" y2="31333"/>
                        <a14:backgroundMark x1="8444" y1="47667" x2="9111" y2="57333"/>
                        <a14:backgroundMark x1="78222" y1="25333" x2="79111" y2="25333"/>
                        <a14:backgroundMark x1="93556" y1="43000" x2="93556" y2="46000"/>
                        <a14:backgroundMark x1="92889" y1="45000" x2="92889" y2="45000"/>
                        <a14:backgroundMark x1="92000" y1="44000" x2="93111" y2="45667"/>
                        <a14:backgroundMark x1="92222" y1="41333" x2="92444" y2="46000"/>
                        <a14:backgroundMark x1="89111" y1="70333" x2="90000" y2="70333"/>
                        <a14:backgroundMark x1="88667" y1="72667" x2="86889" y2="73667"/>
                        <a14:backgroundMark x1="92000" y1="41667" x2="91111" y2="40333"/>
                        <a14:backgroundMark x1="91556" y1="43667" x2="89778" y2="41333"/>
                        <a14:backgroundMark x1="8889" y1="40333" x2="8889" y2="40333"/>
                        <a14:backgroundMark x1="9333" y1="32667" x2="9333" y2="32667"/>
                        <a14:backgroundMark x1="9333" y1="34000" x2="9333" y2="34667"/>
                        <a14:backgroundMark x1="9333" y1="33667" x2="9333" y2="35667"/>
                        <a14:backgroundMark x1="7333" y1="40333" x2="9333" y2="42000"/>
                      </a14:backgroundRemoval>
                    </a14:imgEffect>
                    <a14:imgEffect>
                      <a14:artisticMosiaicBubbles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241" t="23877" r="7461" b="18962"/>
          <a:stretch/>
        </p:blipFill>
        <p:spPr>
          <a:xfrm flipH="1">
            <a:off x="5596390" y="6718132"/>
            <a:ext cx="3425690" cy="163338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62DA7FF-70F2-7807-E9EA-3CE8E74D5927}"/>
              </a:ext>
            </a:extLst>
          </p:cNvPr>
          <p:cNvSpPr txBox="1"/>
          <p:nvPr/>
        </p:nvSpPr>
        <p:spPr>
          <a:xfrm>
            <a:off x="2999232" y="585282"/>
            <a:ext cx="112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BF684EB-2F67-D300-9292-CB55DD7F139E}"/>
              </a:ext>
            </a:extLst>
          </p:cNvPr>
          <p:cNvSpPr txBox="1"/>
          <p:nvPr/>
        </p:nvSpPr>
        <p:spPr>
          <a:xfrm>
            <a:off x="2762805" y="765172"/>
            <a:ext cx="30245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2000" b="1" dirty="0">
                <a:latin typeface="Letters for Learners" pitchFamily="2" charset="0"/>
              </a:rPr>
              <a:t>Comentarios hápticos mejorados, actualmente se brinda retroalimentaciones hápticas., brindando una experiencia inmersiva.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C40C7B3-B1EA-08EF-396F-57864CB933F4}"/>
              </a:ext>
            </a:extLst>
          </p:cNvPr>
          <p:cNvSpPr txBox="1"/>
          <p:nvPr/>
        </p:nvSpPr>
        <p:spPr>
          <a:xfrm>
            <a:off x="8595527" y="789024"/>
            <a:ext cx="2937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 dirty="0">
                <a:latin typeface="Letters for Learners" pitchFamily="2" charset="0"/>
              </a:rPr>
              <a:t>Los aromas digitales son un caso de uso importante para </a:t>
            </a:r>
            <a:r>
              <a:rPr lang="es-PE" sz="2000" b="1" dirty="0" err="1">
                <a:latin typeface="Letters for Learners" pitchFamily="2" charset="0"/>
              </a:rPr>
              <a:t>IoS</a:t>
            </a:r>
            <a:r>
              <a:rPr lang="es-PE" sz="2000" b="1" dirty="0">
                <a:latin typeface="Letters for Learners" pitchFamily="2" charset="0"/>
              </a:rPr>
              <a:t>, combinado con la degustación.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F223336-9B9D-DB36-70B4-DF67488964EA}"/>
              </a:ext>
            </a:extLst>
          </p:cNvPr>
          <p:cNvSpPr txBox="1"/>
          <p:nvPr/>
        </p:nvSpPr>
        <p:spPr>
          <a:xfrm>
            <a:off x="1753257" y="4921792"/>
            <a:ext cx="2937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 dirty="0">
                <a:latin typeface="Letters for Learners" pitchFamily="2" charset="0"/>
              </a:rPr>
              <a:t>El desarrollo en los sistemas de sonidos, dispositivos cada vez mas fieles a la realidad, capaces de representar el sonido 3d..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61A422B-D902-1648-1F72-E7CF3C639A95}"/>
              </a:ext>
            </a:extLst>
          </p:cNvPr>
          <p:cNvSpPr txBox="1"/>
          <p:nvPr/>
        </p:nvSpPr>
        <p:spPr>
          <a:xfrm>
            <a:off x="10420719" y="4725474"/>
            <a:ext cx="31225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2000" b="1" dirty="0">
                <a:latin typeface="Letters for Learners" pitchFamily="2" charset="0"/>
              </a:rPr>
              <a:t>A partir de las nuevas formas de representación de la realidad, realidad aumentada, virtual, que brindan desde ya experiencias totalmente inmersivas.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7F354BD-CE5E-3D6A-CA4F-C18BD54877A0}"/>
              </a:ext>
            </a:extLst>
          </p:cNvPr>
          <p:cNvSpPr txBox="1"/>
          <p:nvPr/>
        </p:nvSpPr>
        <p:spPr>
          <a:xfrm>
            <a:off x="5787317" y="6724510"/>
            <a:ext cx="2937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 dirty="0">
                <a:latin typeface="Letters for Learners" pitchFamily="2" charset="0"/>
              </a:rPr>
              <a:t>La degustación digital y aromas es un caso importante, para lograr replicar virtualmente una realidad física.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1A8D87A-4238-2F02-D4E9-CD5D198A184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304" b="89942" l="10000" r="90088">
                        <a14:foregroundMark x1="66316" y1="20000" x2="73684" y2="25848"/>
                        <a14:foregroundMark x1="80351" y1="34620" x2="79912" y2="47719"/>
                        <a14:foregroundMark x1="79912" y1="47719" x2="79912" y2="47719"/>
                        <a14:foregroundMark x1="79035" y1="56959" x2="72193" y2="63860"/>
                        <a14:foregroundMark x1="72193" y1="63860" x2="72193" y2="63860"/>
                        <a14:foregroundMark x1="62193" y1="66901" x2="61930" y2="70877"/>
                        <a14:foregroundMark x1="70877" y1="71228" x2="76228" y2="70877"/>
                        <a14:foregroundMark x1="76228" y1="70877" x2="76228" y2="70877"/>
                        <a14:foregroundMark x1="82105" y1="24795" x2="82105" y2="24795"/>
                        <a14:foregroundMark x1="73421" y1="38129" x2="73421" y2="35673"/>
                        <a14:foregroundMark x1="65965" y1="15322" x2="81316" y2="22105"/>
                        <a14:foregroundMark x1="81316" y1="22105" x2="90088" y2="52865"/>
                        <a14:foregroundMark x1="90088" y1="52865" x2="88333" y2="65263"/>
                        <a14:foregroundMark x1="81491" y1="26901" x2="70702" y2="40468"/>
                        <a14:foregroundMark x1="70702" y1="40468" x2="69649" y2="42807"/>
                        <a14:foregroundMark x1="75263" y1="50409" x2="75263" y2="56491"/>
                        <a14:foregroundMark x1="61491" y1="61170" x2="67544" y2="68889"/>
                        <a14:foregroundMark x1="67544" y1="68889" x2="80877" y2="70058"/>
                        <a14:foregroundMark x1="80877" y1="70058" x2="81140" y2="69357"/>
                        <a14:foregroundMark x1="58772" y1="83977" x2="68421" y2="85614"/>
                        <a14:foregroundMark x1="68421" y1="85614" x2="83596" y2="81053"/>
                        <a14:foregroundMark x1="83596" y1="81053" x2="83947" y2="80000"/>
                        <a14:foregroundMark x1="86754" y1="67953" x2="80614" y2="86082"/>
                        <a14:foregroundMark x1="74035" y1="48421" x2="74649" y2="42807"/>
                        <a14:foregroundMark x1="38246" y1="77193" x2="37105" y2="84795"/>
                        <a14:foregroundMark x1="35439" y1="88421" x2="60702" y2="83743"/>
                        <a14:foregroundMark x1="75263" y1="16257" x2="83772" y2="15906"/>
                        <a14:foregroundMark x1="83772" y1="15906" x2="89298" y2="15906"/>
                        <a14:foregroundMark x1="89561" y1="26199" x2="88070" y2="41988"/>
                        <a14:foregroundMark x1="63421" y1="12865" x2="75351" y2="12865"/>
                        <a14:foregroundMark x1="75351" y1="12865" x2="82632" y2="19883"/>
                        <a14:foregroundMark x1="82632" y1="19883" x2="82632" y2="20936"/>
                        <a14:foregroundMark x1="65439" y1="12398" x2="73596" y2="8304"/>
                        <a14:foregroundMark x1="88684" y1="78129" x2="87544" y2="78246"/>
                        <a14:foregroundMark x1="87018" y1="78947" x2="87544" y2="80936"/>
                        <a14:backgroundMark x1="14298" y1="15088" x2="27895" y2="70058"/>
                        <a14:backgroundMark x1="35439" y1="2690" x2="33333" y2="7018"/>
                        <a14:backgroundMark x1="26140" y1="7719" x2="34737" y2="16140"/>
                      </a14:backgroundRemoval>
                    </a14:imgEffect>
                  </a14:imgLayer>
                </a14:imgProps>
              </a:ext>
            </a:extLst>
          </a:blip>
          <a:srcRect l="21758" t="2926" r="3776" b="10082"/>
          <a:stretch/>
        </p:blipFill>
        <p:spPr>
          <a:xfrm>
            <a:off x="13803461" y="3915792"/>
            <a:ext cx="1269627" cy="111239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379E201-5310-AA68-D26F-4D1723D3ECB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0083" y1="69778" x2="44917" y2="78370"/>
                        <a14:foregroundMark x1="44917" y1="78370" x2="51750" y2="82519"/>
                        <a14:foregroundMark x1="87083" y1="74074" x2="82250" y2="82667"/>
                        <a14:foregroundMark x1="82250" y1="82667" x2="76667" y2="84889"/>
                        <a14:foregroundMark x1="83750" y1="26222" x2="86333" y2="52148"/>
                        <a14:foregroundMark x1="66500" y1="14222" x2="65583" y2="16000"/>
                        <a14:foregroundMark x1="52167" y1="14074" x2="52167" y2="11407"/>
                        <a14:foregroundMark x1="68083" y1="12889" x2="71083" y2="29481"/>
                        <a14:foregroundMark x1="46083" y1="15556" x2="57917" y2="14815"/>
                        <a14:backgroundMark x1="17750" y1="36593" x2="22500" y2="64000"/>
                        <a14:backgroundMark x1="21250" y1="46963" x2="23583" y2="44444"/>
                        <a14:backgroundMark x1="26250" y1="47852" x2="25917" y2="60889"/>
                        <a14:backgroundMark x1="48250" y1="83852" x2="48250" y2="83852"/>
                      </a14:backgroundRemoval>
                    </a14:imgEffect>
                  </a14:imgLayer>
                </a14:imgProps>
              </a:ext>
            </a:extLst>
          </a:blip>
          <a:srcRect l="16328" t="2352" r="5572" b="3420"/>
          <a:stretch/>
        </p:blipFill>
        <p:spPr>
          <a:xfrm>
            <a:off x="431634" y="294175"/>
            <a:ext cx="1772083" cy="1202629"/>
          </a:xfrm>
          <a:prstGeom prst="rect">
            <a:avLst/>
          </a:prstGeom>
        </p:spPr>
      </p:pic>
      <p:pic>
        <p:nvPicPr>
          <p:cNvPr id="1026" name="Picture 2" descr="Olfato, gusto, vista, oído y tacto para controlar nuestro entorno: así es  el 'Internet de los Sentidos', la próxima revolución del mundo conectado -  Diego Migliorisi">
            <a:extLst>
              <a:ext uri="{FF2B5EF4-FFF2-40B4-BE49-F238E27FC236}">
                <a16:creationId xmlns:a16="http://schemas.microsoft.com/office/drawing/2014/main" id="{61D02916-585F-E851-C384-CC07F4669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405" b="95676" l="9909" r="89787">
                        <a14:foregroundMark x1="25915" y1="28108" x2="21951" y2="60811"/>
                        <a14:foregroundMark x1="21951" y1="60811" x2="23018" y2="64865"/>
                        <a14:foregroundMark x1="19512" y1="27838" x2="16006" y2="45946"/>
                        <a14:foregroundMark x1="16006" y1="45946" x2="18598" y2="77838"/>
                        <a14:foregroundMark x1="18598" y1="77838" x2="39939" y2="82432"/>
                        <a14:foregroundMark x1="39939" y1="82432" x2="40701" y2="76216"/>
                        <a14:foregroundMark x1="15396" y1="32432" x2="33994" y2="9459"/>
                        <a14:foregroundMark x1="39878" y1="11187" x2="59756" y2="17027"/>
                        <a14:foregroundMark x1="33994" y1="9459" x2="39843" y2="11177"/>
                        <a14:foregroundMark x1="59756" y1="17027" x2="71494" y2="50000"/>
                        <a14:foregroundMark x1="71494" y1="50000" x2="68750" y2="75946"/>
                        <a14:foregroundMark x1="68750" y1="75946" x2="53659" y2="93243"/>
                        <a14:foregroundMark x1="19360" y1="12703" x2="32165" y2="7297"/>
                        <a14:foregroundMark x1="45525" y1="8305" x2="45806" y2="8326"/>
                        <a14:foregroundMark x1="40523" y1="7928" x2="43737" y2="8170"/>
                        <a14:foregroundMark x1="32165" y1="7297" x2="40447" y2="7922"/>
                        <a14:foregroundMark x1="47041" y1="8742" x2="66768" y2="21892"/>
                        <a14:foregroundMark x1="66768" y1="21892" x2="76829" y2="58378"/>
                        <a14:foregroundMark x1="76829" y1="58378" x2="76220" y2="75135"/>
                        <a14:foregroundMark x1="25610" y1="2703" x2="11280" y2="30811"/>
                        <a14:foregroundMark x1="11280" y1="30811" x2="8232" y2="91351"/>
                        <a14:foregroundMark x1="8232" y1="91351" x2="19970" y2="95676"/>
                        <a14:foregroundMark x1="19970" y1="95676" x2="73476" y2="72432"/>
                        <a14:foregroundMark x1="73476" y1="72432" x2="84146" y2="55946"/>
                        <a14:foregroundMark x1="84146" y1="55946" x2="71951" y2="24324"/>
                        <a14:foregroundMark x1="71951" y1="24324" x2="56402" y2="15405"/>
                        <a14:foregroundMark x1="56402" y1="15405" x2="44665" y2="15946"/>
                        <a14:foregroundMark x1="44665" y1="15946" x2="41006" y2="18649"/>
                        <a14:foregroundMark x1="34146" y1="7568" x2="34604" y2="14595"/>
                        <a14:foregroundMark x1="52312" y1="7893" x2="63415" y2="14324"/>
                        <a14:foregroundMark x1="63415" y1="14324" x2="68293" y2="30811"/>
                        <a14:foregroundMark x1="68293" y1="30811" x2="68293" y2="46486"/>
                        <a14:foregroundMark x1="29726" y1="54865" x2="37805" y2="65135"/>
                        <a14:foregroundMark x1="37805" y1="65135" x2="51524" y2="67027"/>
                        <a14:foregroundMark x1="13720" y1="82973" x2="28049" y2="87297"/>
                        <a14:foregroundMark x1="18598" y1="88649" x2="18140" y2="90270"/>
                        <a14:foregroundMark x1="61585" y1="83784" x2="76524" y2="67297"/>
                        <a14:foregroundMark x1="76524" y1="67297" x2="78811" y2="41351"/>
                        <a14:foregroundMark x1="67530" y1="15405" x2="78201" y2="41892"/>
                        <a14:foregroundMark x1="78201" y1="41892" x2="76220" y2="65135"/>
                        <a14:foregroundMark x1="76220" y1="65135" x2="76220" y2="65135"/>
                        <a14:foregroundMark x1="75915" y1="21892" x2="81707" y2="61622"/>
                        <a14:foregroundMark x1="81707" y1="61622" x2="66463" y2="85946"/>
                        <a14:foregroundMark x1="63415" y1="91892" x2="74238" y2="84324"/>
                        <a14:foregroundMark x1="74238" y1="84324" x2="83384" y2="55946"/>
                        <a14:foregroundMark x1="83384" y1="55946" x2="81402" y2="27838"/>
                        <a14:foregroundMark x1="81402" y1="27838" x2="76067" y2="17027"/>
                        <a14:foregroundMark x1="76067" y1="17027" x2="62957" y2="19730"/>
                        <a14:foregroundMark x1="62957" y1="19730" x2="57012" y2="25676"/>
                        <a14:backgroundMark x1="40701" y1="7027" x2="41159" y2="4324"/>
                        <a14:backgroundMark x1="36738" y1="541" x2="47256" y2="4054"/>
                        <a14:backgroundMark x1="47256" y1="4054" x2="58994" y2="2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96" r="12600"/>
          <a:stretch/>
        </p:blipFill>
        <p:spPr bwMode="auto">
          <a:xfrm>
            <a:off x="9727819" y="7197688"/>
            <a:ext cx="1468666" cy="102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: curvado 15">
            <a:extLst>
              <a:ext uri="{FF2B5EF4-FFF2-40B4-BE49-F238E27FC236}">
                <a16:creationId xmlns:a16="http://schemas.microsoft.com/office/drawing/2014/main" id="{7F0A1595-83F6-977F-A7C4-9B6EBD665BF1}"/>
              </a:ext>
            </a:extLst>
          </p:cNvPr>
          <p:cNvCxnSpPr>
            <a:stCxn id="139" idx="1"/>
          </p:cNvCxnSpPr>
          <p:nvPr/>
        </p:nvCxnSpPr>
        <p:spPr>
          <a:xfrm>
            <a:off x="8480616" y="1348918"/>
            <a:ext cx="914400" cy="914400"/>
          </a:xfrm>
          <a:prstGeom prst="curvedConnector3">
            <a:avLst>
              <a:gd name="adj1" fmla="val -44667"/>
            </a:avLst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ector: curvado 19">
            <a:extLst>
              <a:ext uri="{FF2B5EF4-FFF2-40B4-BE49-F238E27FC236}">
                <a16:creationId xmlns:a16="http://schemas.microsoft.com/office/drawing/2014/main" id="{8886A1A0-2C3E-8E27-6AF0-3A176BC519C8}"/>
              </a:ext>
            </a:extLst>
          </p:cNvPr>
          <p:cNvCxnSpPr>
            <a:cxnSpLocks/>
            <a:stCxn id="145" idx="3"/>
            <a:endCxn id="29" idx="3"/>
          </p:cNvCxnSpPr>
          <p:nvPr/>
        </p:nvCxnSpPr>
        <p:spPr>
          <a:xfrm>
            <a:off x="5845107" y="1496804"/>
            <a:ext cx="672379" cy="1274531"/>
          </a:xfrm>
          <a:prstGeom prst="curvedConnector3">
            <a:avLst>
              <a:gd name="adj1" fmla="val 133999"/>
            </a:avLst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: curvado 23">
            <a:extLst>
              <a:ext uri="{FF2B5EF4-FFF2-40B4-BE49-F238E27FC236}">
                <a16:creationId xmlns:a16="http://schemas.microsoft.com/office/drawing/2014/main" id="{6E5BAB8A-D690-0719-B6AC-6BD6334430FC}"/>
              </a:ext>
            </a:extLst>
          </p:cNvPr>
          <p:cNvCxnSpPr>
            <a:cxnSpLocks/>
            <a:stCxn id="144" idx="0"/>
            <a:endCxn id="96" idx="1"/>
          </p:cNvCxnSpPr>
          <p:nvPr/>
        </p:nvCxnSpPr>
        <p:spPr>
          <a:xfrm rot="5400000" flipH="1" flipV="1">
            <a:off x="3322394" y="4343742"/>
            <a:ext cx="268695" cy="775887"/>
          </a:xfrm>
          <a:prstGeom prst="curvedConnector2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ector: curvado 26">
            <a:extLst>
              <a:ext uri="{FF2B5EF4-FFF2-40B4-BE49-F238E27FC236}">
                <a16:creationId xmlns:a16="http://schemas.microsoft.com/office/drawing/2014/main" id="{19793371-725A-D992-4FBA-021AAFE52B5D}"/>
              </a:ext>
            </a:extLst>
          </p:cNvPr>
          <p:cNvCxnSpPr>
            <a:cxnSpLocks/>
            <a:stCxn id="187" idx="3"/>
            <a:endCxn id="97" idx="1"/>
          </p:cNvCxnSpPr>
          <p:nvPr/>
        </p:nvCxnSpPr>
        <p:spPr>
          <a:xfrm rot="10800000">
            <a:off x="5561894" y="6232850"/>
            <a:ext cx="34496" cy="1301976"/>
          </a:xfrm>
          <a:prstGeom prst="curvedConnector3">
            <a:avLst>
              <a:gd name="adj1" fmla="val 1575580"/>
            </a:avLst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Conector: curvado 99">
            <a:extLst>
              <a:ext uri="{FF2B5EF4-FFF2-40B4-BE49-F238E27FC236}">
                <a16:creationId xmlns:a16="http://schemas.microsoft.com/office/drawing/2014/main" id="{023C806A-ABF5-7DAC-E97D-654B43685B0F}"/>
              </a:ext>
            </a:extLst>
          </p:cNvPr>
          <p:cNvCxnSpPr>
            <a:cxnSpLocks/>
          </p:cNvCxnSpPr>
          <p:nvPr/>
        </p:nvCxnSpPr>
        <p:spPr>
          <a:xfrm rot="16200000" flipV="1">
            <a:off x="11763317" y="4099532"/>
            <a:ext cx="674723" cy="470051"/>
          </a:xfrm>
          <a:prstGeom prst="curvedConnector3">
            <a:avLst>
              <a:gd name="adj1" fmla="val 113244"/>
            </a:avLst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Conector: curvado 108">
            <a:extLst>
              <a:ext uri="{FF2B5EF4-FFF2-40B4-BE49-F238E27FC236}">
                <a16:creationId xmlns:a16="http://schemas.microsoft.com/office/drawing/2014/main" id="{3174FE96-446B-C264-ABC3-6DDCC8068D80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13792261" y="5003680"/>
            <a:ext cx="621511" cy="670518"/>
          </a:xfrm>
          <a:prstGeom prst="curvedConnector2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1" name="Conector: curvado 110">
            <a:extLst>
              <a:ext uri="{FF2B5EF4-FFF2-40B4-BE49-F238E27FC236}">
                <a16:creationId xmlns:a16="http://schemas.microsoft.com/office/drawing/2014/main" id="{EC9D6F39-2422-7B54-7748-E90DCB68C8EC}"/>
              </a:ext>
            </a:extLst>
          </p:cNvPr>
          <p:cNvCxnSpPr>
            <a:cxnSpLocks/>
          </p:cNvCxnSpPr>
          <p:nvPr/>
        </p:nvCxnSpPr>
        <p:spPr>
          <a:xfrm rot="10800000" flipV="1">
            <a:off x="9909182" y="292210"/>
            <a:ext cx="2156336" cy="389027"/>
          </a:xfrm>
          <a:prstGeom prst="curvedConnector3">
            <a:avLst>
              <a:gd name="adj1" fmla="val 48869"/>
            </a:avLst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7" name="Conector: curvado 116">
            <a:extLst>
              <a:ext uri="{FF2B5EF4-FFF2-40B4-BE49-F238E27FC236}">
                <a16:creationId xmlns:a16="http://schemas.microsoft.com/office/drawing/2014/main" id="{4F5AA988-AA24-D3B7-0960-ABE519B92DD4}"/>
              </a:ext>
            </a:extLst>
          </p:cNvPr>
          <p:cNvCxnSpPr>
            <a:cxnSpLocks/>
            <a:stCxn id="145" idx="0"/>
          </p:cNvCxnSpPr>
          <p:nvPr/>
        </p:nvCxnSpPr>
        <p:spPr>
          <a:xfrm rot="16200000" flipH="1" flipV="1">
            <a:off x="3049132" y="-403104"/>
            <a:ext cx="101357" cy="2176783"/>
          </a:xfrm>
          <a:prstGeom prst="curvedConnector4">
            <a:avLst>
              <a:gd name="adj1" fmla="val -225539"/>
              <a:gd name="adj2" fmla="val 88059"/>
            </a:avLst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Conector: curvado 118">
            <a:extLst>
              <a:ext uri="{FF2B5EF4-FFF2-40B4-BE49-F238E27FC236}">
                <a16:creationId xmlns:a16="http://schemas.microsoft.com/office/drawing/2014/main" id="{8B587B4C-FD85-5CA3-DE06-F8300F52A6D2}"/>
              </a:ext>
            </a:extLst>
          </p:cNvPr>
          <p:cNvCxnSpPr>
            <a:cxnSpLocks/>
            <a:stCxn id="14" idx="0"/>
            <a:endCxn id="144" idx="2"/>
          </p:cNvCxnSpPr>
          <p:nvPr/>
        </p:nvCxnSpPr>
        <p:spPr>
          <a:xfrm rot="16200000" flipV="1">
            <a:off x="3502401" y="6170132"/>
            <a:ext cx="191722" cy="1058927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Conector: curvado 124">
            <a:extLst>
              <a:ext uri="{FF2B5EF4-FFF2-40B4-BE49-F238E27FC236}">
                <a16:creationId xmlns:a16="http://schemas.microsoft.com/office/drawing/2014/main" id="{7427F85B-0A99-5767-9A99-A8F9316158FF}"/>
              </a:ext>
            </a:extLst>
          </p:cNvPr>
          <p:cNvCxnSpPr>
            <a:cxnSpLocks/>
            <a:stCxn id="1026" idx="1"/>
          </p:cNvCxnSpPr>
          <p:nvPr/>
        </p:nvCxnSpPr>
        <p:spPr>
          <a:xfrm rot="10800000">
            <a:off x="8785497" y="7323281"/>
            <a:ext cx="942323" cy="387619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2" descr="El sonido espacial 3D, la siguiente revolución del videojuego, es invisible  a los ojos, pero te garantiza partidas alucinantes">
            <a:extLst>
              <a:ext uri="{FF2B5EF4-FFF2-40B4-BE49-F238E27FC236}">
                <a16:creationId xmlns:a16="http://schemas.microsoft.com/office/drawing/2014/main" id="{D76A4E84-0373-26F0-9FB0-7E07F6D6B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788" b="93371" l="10000" r="90000">
                        <a14:foregroundMark x1="34362" y1="43750" x2="34362" y2="43750"/>
                        <a14:foregroundMark x1="28404" y1="35606" x2="32340" y2="18750"/>
                        <a14:foregroundMark x1="32340" y1="18750" x2="39043" y2="9659"/>
                        <a14:foregroundMark x1="39043" y1="9659" x2="49681" y2="4356"/>
                        <a14:foregroundMark x1="49681" y1="4356" x2="64043" y2="12311"/>
                        <a14:foregroundMark x1="64043" y1="12311" x2="72979" y2="28598"/>
                        <a14:foregroundMark x1="72979" y1="28598" x2="75213" y2="51515"/>
                        <a14:foregroundMark x1="75213" y1="51515" x2="73511" y2="72159"/>
                        <a14:foregroundMark x1="73511" y1="72159" x2="70638" y2="80682"/>
                        <a14:foregroundMark x1="70638" y1="80682" x2="56170" y2="95265"/>
                        <a14:foregroundMark x1="56170" y1="95265" x2="45000" y2="97538"/>
                        <a14:foregroundMark x1="45000" y1="97538" x2="38085" y2="94129"/>
                        <a14:foregroundMark x1="38085" y1="94129" x2="25106" y2="74242"/>
                        <a14:foregroundMark x1="25106" y1="74242" x2="22447" y2="58333"/>
                        <a14:foregroundMark x1="22447" y1="58333" x2="23511" y2="36742"/>
                        <a14:foregroundMark x1="23511" y1="36742" x2="27553" y2="19318"/>
                        <a14:foregroundMark x1="27553" y1="19318" x2="32660" y2="11174"/>
                        <a14:foregroundMark x1="32660" y1="11174" x2="38830" y2="6061"/>
                        <a14:foregroundMark x1="38830" y1="6061" x2="57660" y2="3977"/>
                        <a14:foregroundMark x1="57660" y1="3977" x2="67660" y2="10606"/>
                        <a14:foregroundMark x1="67660" y1="10606" x2="71702" y2="18561"/>
                        <a14:foregroundMark x1="71702" y1="18561" x2="73830" y2="32008"/>
                        <a14:foregroundMark x1="73830" y1="32008" x2="73936" y2="33902"/>
                        <a14:foregroundMark x1="29574" y1="60606" x2="42234" y2="26326"/>
                        <a14:foregroundMark x1="50638" y1="18561" x2="31596" y2="40152"/>
                        <a14:foregroundMark x1="42592" y1="23536" x2="49894" y2="24811"/>
                        <a14:foregroundMark x1="39043" y1="22917" x2="40236" y2="23125"/>
                        <a14:foregroundMark x1="49894" y1="24811" x2="60106" y2="52273"/>
                        <a14:foregroundMark x1="60106" y1="52273" x2="59894" y2="60795"/>
                        <a14:foregroundMark x1="45319" y1="25568" x2="51809" y2="22727"/>
                        <a14:foregroundMark x1="51809" y1="22727" x2="61596" y2="51136"/>
                        <a14:foregroundMark x1="61596" y1="51136" x2="60213" y2="60795"/>
                        <a14:foregroundMark x1="55745" y1="26136" x2="60638" y2="30871"/>
                        <a14:foregroundMark x1="60638" y1="30871" x2="66596" y2="57765"/>
                        <a14:foregroundMark x1="66596" y1="57765" x2="65532" y2="64015"/>
                        <a14:foregroundMark x1="53830" y1="23295" x2="64362" y2="36932"/>
                        <a14:foregroundMark x1="64362" y1="36932" x2="64894" y2="42045"/>
                        <a14:foregroundMark x1="50957" y1="13826" x2="56596" y2="17235"/>
                        <a14:foregroundMark x1="56596" y1="17235" x2="69681" y2="32765"/>
                        <a14:foregroundMark x1="69681" y1="32765" x2="72021" y2="41288"/>
                        <a14:foregroundMark x1="71596" y1="43939" x2="66702" y2="69508"/>
                        <a14:foregroundMark x1="66702" y1="69508" x2="65745" y2="71402"/>
                        <a14:foregroundMark x1="60745" y1="77273" x2="70532" y2="57197"/>
                        <a14:foregroundMark x1="65213" y1="69697" x2="60638" y2="75568"/>
                        <a14:foregroundMark x1="60638" y1="75568" x2="48723" y2="81250"/>
                        <a14:foregroundMark x1="41596" y1="75758" x2="48191" y2="79545"/>
                        <a14:foregroundMark x1="48191" y1="79545" x2="57872" y2="80114"/>
                        <a14:foregroundMark x1="54362" y1="89962" x2="41596" y2="90341"/>
                        <a14:foregroundMark x1="41277" y1="92803" x2="46809" y2="93371"/>
                        <a14:foregroundMark x1="46809" y1="93371" x2="56383" y2="91288"/>
                        <a14:foregroundMark x1="41417" y1="47917" x2="41809" y2="44129"/>
                        <a14:foregroundMark x1="38830" y1="72917" x2="41417" y2="47917"/>
                        <a14:foregroundMark x1="37340" y1="25189" x2="37340" y2="25189"/>
                        <a14:foregroundMark x1="39574" y1="18939" x2="39574" y2="18939"/>
                        <a14:foregroundMark x1="41915" y1="16856" x2="42660" y2="16667"/>
                        <a14:foregroundMark x1="44894" y1="16477" x2="44894" y2="16477"/>
                        <a14:foregroundMark x1="40000" y1="25189" x2="40000" y2="25189"/>
                        <a14:foregroundMark x1="40745" y1="27083" x2="40745" y2="27083"/>
                        <a14:foregroundMark x1="41489" y1="24242" x2="39149" y2="27652"/>
                        <a14:foregroundMark x1="41809" y1="23106" x2="39681" y2="27083"/>
                        <a14:foregroundMark x1="43085" y1="23674" x2="39681" y2="25379"/>
                        <a14:backgroundMark x1="37447" y1="51894" x2="37447" y2="51894"/>
                        <a14:backgroundMark x1="39681" y1="47917" x2="39681" y2="4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35" r="23374"/>
          <a:stretch/>
        </p:blipFill>
        <p:spPr bwMode="auto">
          <a:xfrm>
            <a:off x="3341368" y="6795457"/>
            <a:ext cx="1572714" cy="157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Cómo es la máscara de realidad virtual multisensorial que permite percibir  olores y hasta sentir frío o calor - Infobae">
            <a:extLst>
              <a:ext uri="{FF2B5EF4-FFF2-40B4-BE49-F238E27FC236}">
                <a16:creationId xmlns:a16="http://schemas.microsoft.com/office/drawing/2014/main" id="{7FA7E0E4-1574-E56B-124E-65750AAE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257" b="99232" l="456" r="92711">
                        <a14:foregroundMark x1="31777" y1="20966" x2="31777" y2="20966"/>
                        <a14:foregroundMark x1="27335" y1="28650" x2="27335" y2="28650"/>
                        <a14:foregroundMark x1="42711" y1="16136" x2="43850" y2="23930"/>
                        <a14:foregroundMark x1="23235" y1="14929" x2="34282" y2="14050"/>
                        <a14:foregroundMark x1="34282" y1="14050" x2="34396" y2="14160"/>
                        <a14:foregroundMark x1="23235" y1="13721" x2="22096" y2="15807"/>
                        <a14:foregroundMark x1="21640" y1="15697" x2="19818" y2="17014"/>
                        <a14:foregroundMark x1="20615" y1="16136" x2="21298" y2="15807"/>
                        <a14:foregroundMark x1="21640" y1="15587" x2="20046" y2="18332"/>
                        <a14:foregroundMark x1="38041" y1="9660" x2="46355" y2="6257"/>
                        <a14:foregroundMark x1="19362" y1="45664" x2="24260" y2="39737"/>
                        <a14:foregroundMark x1="9112" y1="52909" x2="9226" y2="55543"/>
                        <a14:foregroundMark x1="9909" y1="67069" x2="8200" y2="72119"/>
                        <a14:foregroundMark x1="5809" y1="93085" x2="9453" y2="80241"/>
                        <a14:foregroundMark x1="10706" y1="73216" x2="7289" y2="94841"/>
                        <a14:foregroundMark x1="7289" y1="94841" x2="7289" y2="94951"/>
                        <a14:foregroundMark x1="4556" y1="94402" x2="10023" y2="79802"/>
                        <a14:foregroundMark x1="10820" y1="72448" x2="3075" y2="90121"/>
                        <a14:foregroundMark x1="3189" y1="93085" x2="8656" y2="75960"/>
                        <a14:foregroundMark x1="6650" y1="73556" x2="683" y2="95390"/>
                        <a14:foregroundMark x1="23576" y1="83974" x2="13667" y2="97036"/>
                        <a14:foregroundMark x1="13667" y1="97036" x2="7403" y2="99451"/>
                        <a14:foregroundMark x1="7403" y1="99451" x2="1367" y2="97805"/>
                        <a14:foregroundMark x1="1367" y1="97805" x2="7403" y2="91109"/>
                        <a14:foregroundMark x1="7403" y1="91109" x2="5353" y2="82437"/>
                        <a14:foregroundMark x1="5353" y1="82437" x2="3834" y2="80486"/>
                        <a14:foregroundMark x1="7687" y1="71003" x2="10820" y2="73765"/>
                        <a14:foregroundMark x1="10820" y1="73765" x2="15718" y2="69594"/>
                        <a14:foregroundMark x1="15718" y1="69594" x2="21412" y2="70252"/>
                        <a14:foregroundMark x1="21412" y1="70252" x2="25740" y2="74973"/>
                        <a14:foregroundMark x1="25740" y1="74973" x2="32460" y2="79034"/>
                        <a14:foregroundMark x1="32460" y1="79034" x2="40547" y2="79693"/>
                        <a14:foregroundMark x1="40547" y1="79693" x2="42938" y2="86608"/>
                        <a14:foregroundMark x1="42938" y1="86608" x2="39863" y2="91987"/>
                        <a14:foregroundMark x1="39863" y1="91987" x2="41800" y2="97256"/>
                        <a14:foregroundMark x1="41800" y1="97256" x2="30866" y2="99341"/>
                        <a14:foregroundMark x1="30866" y1="99341" x2="26404" y2="90742"/>
                        <a14:foregroundMark x1="16287" y1="87047" x2="22210" y2="77278"/>
                        <a14:foregroundMark x1="81549" y1="63447" x2="89977" y2="56202"/>
                        <a14:foregroundMark x1="87813" y1="59934" x2="92711" y2="60373"/>
                        <a14:backgroundMark x1="6492" y1="68825" x2="114" y2="84523"/>
                        <a14:backgroundMark x1="456" y1="77278" x2="342" y2="74094"/>
                        <a14:backgroundMark x1="1936" y1="75082" x2="1139" y2="78046"/>
                        <a14:backgroundMark x1="797" y1="77278" x2="1253" y2="75192"/>
                        <a14:backgroundMark x1="18907" y1="92755" x2="22437" y2="87377"/>
                        <a14:backgroundMark x1="22437" y1="87377" x2="24601" y2="91548"/>
                        <a14:backgroundMark x1="20046" y1="92097" x2="22437" y2="86608"/>
                        <a14:backgroundMark x1="22437" y1="86608" x2="23804" y2="87816"/>
                        <a14:backgroundMark x1="19021" y1="92206" x2="22323" y2="87267"/>
                        <a14:backgroundMark x1="22323" y1="87267" x2="24146" y2="86718"/>
                        <a14:backgroundMark x1="21412" y1="88364" x2="23349" y2="85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465" y="0"/>
            <a:ext cx="1875288" cy="194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1551</TotalTime>
  <Words>108</Words>
  <Application>Microsoft Office PowerPoint</Application>
  <PresentationFormat>Custom</PresentationFormat>
  <Paragraphs>14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avocado</vt:lpstr>
      <vt:lpstr>Calibri</vt:lpstr>
      <vt:lpstr>Calibri Light</vt:lpstr>
      <vt:lpstr>Chicken Quiche</vt:lpstr>
      <vt:lpstr>Fairwater Script</vt:lpstr>
      <vt:lpstr>Ladysta - Personal Use</vt:lpstr>
      <vt:lpstr>Letters for Learners</vt:lpstr>
      <vt:lpstr>Sugar Bloom Demo</vt:lpstr>
      <vt:lpstr>Tema de Office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yoset mauri cozco</dc:creator>
  <cp:lastModifiedBy>yoset mauri cozco</cp:lastModifiedBy>
  <cp:revision>8</cp:revision>
  <dcterms:created xsi:type="dcterms:W3CDTF">2022-10-22T16:45:34Z</dcterms:created>
  <dcterms:modified xsi:type="dcterms:W3CDTF">2022-10-23T19:41:39Z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